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75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5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314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98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13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10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81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4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92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76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77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13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44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68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5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44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6856-EFBC-49F6-8764-02B5B769E4B7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CDC288-7E0D-4040-9774-4D4D74CD8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322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022396"/>
            <a:ext cx="7766936" cy="1646302"/>
          </a:xfrm>
        </p:spPr>
        <p:txBody>
          <a:bodyPr/>
          <a:lstStyle/>
          <a:p>
            <a:r>
              <a:rPr lang="ru-RU" dirty="0" smtClean="0"/>
              <a:t>Вивьен </a:t>
            </a:r>
            <a:r>
              <a:rPr lang="ru-RU" dirty="0" err="1" smtClean="0"/>
              <a:t>Вествуд</a:t>
            </a:r>
            <a:r>
              <a:rPr lang="ru-RU" dirty="0" smtClean="0"/>
              <a:t>- Дизайнер из Англии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668699"/>
            <a:ext cx="7766936" cy="31893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Образовательное учреждение: МБОУСОШ школа №18</a:t>
            </a:r>
          </a:p>
          <a:p>
            <a:r>
              <a:rPr lang="ru-RU" dirty="0" smtClean="0"/>
              <a:t>Работали ученики 7 класса: </a:t>
            </a:r>
          </a:p>
          <a:p>
            <a:r>
              <a:rPr lang="ru-RU" dirty="0" smtClean="0"/>
              <a:t>Лукьянчикова Диана, </a:t>
            </a:r>
            <a:r>
              <a:rPr lang="ru-RU" dirty="0" err="1" smtClean="0"/>
              <a:t>Ярушина</a:t>
            </a:r>
            <a:r>
              <a:rPr lang="ru-RU" dirty="0" smtClean="0"/>
              <a:t> Александра, </a:t>
            </a:r>
            <a:r>
              <a:rPr lang="ru-RU" dirty="0" err="1" smtClean="0"/>
              <a:t>Еремеева</a:t>
            </a:r>
            <a:r>
              <a:rPr lang="ru-RU" dirty="0" smtClean="0"/>
              <a:t> Валентина, Рябцева Полина</a:t>
            </a:r>
          </a:p>
          <a:p>
            <a:r>
              <a:rPr lang="ru-RU" dirty="0" smtClean="0"/>
              <a:t>Руководитель: учитель русского языка и литературы </a:t>
            </a:r>
            <a:r>
              <a:rPr lang="ru-RU" dirty="0" err="1" smtClean="0"/>
              <a:t>Павликова</a:t>
            </a:r>
            <a:r>
              <a:rPr lang="ru-RU" dirty="0" smtClean="0"/>
              <a:t> Юлия Александровна</a:t>
            </a:r>
          </a:p>
          <a:p>
            <a:r>
              <a:rPr lang="ru-RU" dirty="0" smtClean="0"/>
              <a:t>Фестиваль «шаги в бизнес» </a:t>
            </a:r>
          </a:p>
          <a:p>
            <a:r>
              <a:rPr lang="ru-RU" dirty="0" smtClean="0"/>
              <a:t>2020г.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869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родился дизайнер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Вивьен </a:t>
            </a:r>
            <a:r>
              <a:rPr lang="ru-RU" sz="2800" dirty="0" err="1" smtClean="0"/>
              <a:t>Вествуд</a:t>
            </a:r>
            <a:r>
              <a:rPr lang="ru-RU" sz="2800" dirty="0"/>
              <a:t> </a:t>
            </a:r>
            <a:r>
              <a:rPr lang="ru-RU" sz="2800" dirty="0" smtClean="0"/>
              <a:t>р</a:t>
            </a:r>
            <a:r>
              <a:rPr lang="ru-RU" sz="2800" dirty="0" smtClean="0"/>
              <a:t>одилась </a:t>
            </a:r>
            <a:r>
              <a:rPr lang="ru-RU" sz="2800" dirty="0" smtClean="0"/>
              <a:t>8 апреля 1941 года - имя при рождении Вивьен </a:t>
            </a:r>
            <a:r>
              <a:rPr lang="ru-RU" sz="2800" dirty="0" err="1" smtClean="0"/>
              <a:t>Изабель</a:t>
            </a:r>
            <a:r>
              <a:rPr lang="ru-RU" sz="2800" dirty="0" smtClean="0"/>
              <a:t> </a:t>
            </a:r>
            <a:r>
              <a:rPr lang="ru-RU" sz="2800" dirty="0" err="1" smtClean="0"/>
              <a:t>Суайр</a:t>
            </a:r>
            <a:r>
              <a:rPr lang="ru-RU" sz="2800" dirty="0" smtClean="0"/>
              <a:t>. </a:t>
            </a:r>
            <a:r>
              <a:rPr lang="ru-RU" sz="2800" dirty="0" err="1" smtClean="0"/>
              <a:t>Вествуд</a:t>
            </a:r>
            <a:r>
              <a:rPr lang="ru-RU" sz="2800" dirty="0" smtClean="0"/>
              <a:t>- </a:t>
            </a:r>
            <a:r>
              <a:rPr lang="ru-RU" sz="2800" dirty="0" smtClean="0"/>
              <a:t>фамилия первого </a:t>
            </a:r>
            <a:r>
              <a:rPr lang="ru-RU" sz="2800" dirty="0" smtClean="0"/>
              <a:t>мужа (модного дизайнера </a:t>
            </a:r>
            <a:r>
              <a:rPr lang="ru-RU" sz="2800" dirty="0" smtClean="0"/>
              <a:t>21 </a:t>
            </a:r>
            <a:r>
              <a:rPr lang="ru-RU" sz="2800" dirty="0" smtClean="0"/>
              <a:t>века). </a:t>
            </a:r>
            <a:r>
              <a:rPr lang="ru-RU" sz="2800" dirty="0" smtClean="0"/>
              <a:t>До всемирной известности училась в педагогическом колледже и даже в художественной школе, которую так и не окончила. Её родители не были богаты, но образование она всё же получила.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656" y="0"/>
            <a:ext cx="2983344" cy="40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94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</a:t>
            </a:r>
            <a:r>
              <a:rPr lang="ru-RU" dirty="0" smtClean="0"/>
              <a:t>и профессиональные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05998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Креативность- она переделывала обычные вещи в нестандартные и </a:t>
            </a:r>
            <a:r>
              <a:rPr lang="ru-RU" sz="2800" dirty="0" smtClean="0"/>
              <a:t>интересные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Преданность своему делу-её магазин продолжает радовать покупателей одеждой и аксессуарами.</a:t>
            </a:r>
          </a:p>
          <a:p>
            <a:r>
              <a:rPr lang="ru-RU" sz="2800" dirty="0" smtClean="0"/>
              <a:t>Безразличность к осуждениям- консервативное общество 20 века могло не понять новых взглядов Вивьен.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7169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09" y="514924"/>
            <a:ext cx="3854528" cy="6041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пути к успеху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813" y="1119116"/>
            <a:ext cx="4513541" cy="55264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1971 году Вивьен совместно со своим мужем </a:t>
            </a:r>
            <a:r>
              <a:rPr lang="ru-RU" sz="2800" dirty="0" err="1" smtClean="0"/>
              <a:t>Малкольмом</a:t>
            </a:r>
            <a:r>
              <a:rPr lang="ru-RU" sz="2800" dirty="0" smtClean="0"/>
              <a:t> </a:t>
            </a:r>
            <a:r>
              <a:rPr lang="ru-RU" sz="2800" dirty="0" err="1" smtClean="0"/>
              <a:t>Маклареном</a:t>
            </a:r>
            <a:r>
              <a:rPr lang="ru-RU" sz="2800" dirty="0" smtClean="0"/>
              <a:t> открыла первый бутик, который получил название «</a:t>
            </a:r>
            <a:r>
              <a:rPr lang="en-US" sz="2800" dirty="0" smtClean="0"/>
              <a:t>let it Rock</a:t>
            </a:r>
            <a:r>
              <a:rPr lang="ru-RU" sz="2800" dirty="0" smtClean="0"/>
              <a:t>» (да будет рок). В 1980 году Вивьен создала свой бренд</a:t>
            </a:r>
            <a:r>
              <a:rPr lang="en-US" sz="2800" dirty="0"/>
              <a:t> </a:t>
            </a:r>
            <a:r>
              <a:rPr lang="ru-RU" sz="2800" dirty="0" smtClean="0"/>
              <a:t>«</a:t>
            </a:r>
            <a:r>
              <a:rPr lang="en-US" sz="2800" dirty="0" smtClean="0"/>
              <a:t>Vivienne Westwood</a:t>
            </a:r>
            <a:r>
              <a:rPr lang="ru-RU" sz="2800" dirty="0" smtClean="0"/>
              <a:t>».</a:t>
            </a:r>
          </a:p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7209" y="1321288"/>
            <a:ext cx="3854528" cy="47200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55" y="1271073"/>
            <a:ext cx="3600836" cy="52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36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пути к успеху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 80-90 годы переживали расцвет различные субкультуры. У представителей нестандартной молодёжи этот бутик стал популярен. Магазин пользовался спросом из-за развития рок-музыки, таким </a:t>
            </a:r>
            <a:r>
              <a:rPr lang="ru-RU" sz="2800" dirty="0" smtClean="0"/>
              <a:t>образом, </a:t>
            </a:r>
            <a:r>
              <a:rPr lang="ru-RU" sz="2800" dirty="0" smtClean="0"/>
              <a:t>он оправдывал своё название. Бутик </a:t>
            </a:r>
            <a:r>
              <a:rPr lang="ru-RU" sz="2800" dirty="0" smtClean="0"/>
              <a:t>неоднократно </a:t>
            </a:r>
            <a:r>
              <a:rPr lang="ru-RU" sz="2800" dirty="0" smtClean="0"/>
              <a:t>переименовывали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привлекая всё больше покупателей.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5935" y="2417165"/>
            <a:ext cx="3146065" cy="4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36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пути к успеху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Товары,  </a:t>
            </a:r>
            <a:r>
              <a:rPr lang="ru-RU" sz="2800" dirty="0" smtClean="0"/>
              <a:t>предлагавшиеся </a:t>
            </a:r>
            <a:r>
              <a:rPr lang="ru-RU" sz="2800" dirty="0" smtClean="0"/>
              <a:t>покупателям, </a:t>
            </a:r>
            <a:r>
              <a:rPr lang="ru-RU" sz="2800" dirty="0" smtClean="0"/>
              <a:t>были бунтарские, нестандартные и эпатажные. Неотъемлемыми атрибутами стиля стали латекс и кожа, стальные вставки и острые декоративные шипы. Для своего времени эти коллекции оказались смелыми и провокационными.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2454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в открытии </a:t>
            </a:r>
            <a:r>
              <a:rPr lang="ru-RU" dirty="0" smtClean="0"/>
              <a:t>бизнеса: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800" dirty="0" smtClean="0"/>
              <a:t>Недооценка </a:t>
            </a:r>
            <a:r>
              <a:rPr lang="ru-RU" sz="2800" dirty="0" smtClean="0"/>
              <a:t> конкуренции </a:t>
            </a:r>
            <a:r>
              <a:rPr lang="ru-RU" sz="2800" dirty="0" smtClean="0"/>
              <a:t>или неправильная работа с конкурентным окружением. </a:t>
            </a:r>
          </a:p>
          <a:p>
            <a:pPr marL="0" indent="0">
              <a:buNone/>
            </a:pPr>
            <a:r>
              <a:rPr lang="ru-RU" sz="2800" dirty="0" smtClean="0"/>
              <a:t>(У </a:t>
            </a:r>
            <a:r>
              <a:rPr lang="ru-RU" sz="2800" dirty="0" smtClean="0"/>
              <a:t>Вивьен не было проблем с конкуренцией, так как </a:t>
            </a:r>
            <a:r>
              <a:rPr lang="ru-RU" sz="2800" dirty="0" smtClean="0"/>
              <a:t>никто </a:t>
            </a:r>
            <a:r>
              <a:rPr lang="ru-RU" sz="2800" dirty="0" smtClean="0"/>
              <a:t>не продавал одежду в её </a:t>
            </a:r>
            <a:r>
              <a:rPr lang="ru-RU" sz="2800" dirty="0" smtClean="0"/>
              <a:t>стиле).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2. Ошибка в выборе места для магазина.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(Магазин </a:t>
            </a:r>
            <a:r>
              <a:rPr lang="ru-RU" sz="2800" dirty="0" err="1" smtClean="0"/>
              <a:t>Вествуд</a:t>
            </a:r>
            <a:r>
              <a:rPr lang="ru-RU" sz="2800" dirty="0" smtClean="0"/>
              <a:t> был расположен на улице </a:t>
            </a:r>
            <a:r>
              <a:rPr lang="ru-RU" sz="2800" dirty="0" err="1"/>
              <a:t>К</a:t>
            </a:r>
            <a:r>
              <a:rPr lang="ru-RU" sz="2800" dirty="0" err="1" smtClean="0"/>
              <a:t>ингз</a:t>
            </a:r>
            <a:r>
              <a:rPr lang="ru-RU" sz="2800" dirty="0" smtClean="0"/>
              <a:t> </a:t>
            </a:r>
            <a:r>
              <a:rPr lang="ru-RU" sz="2800" dirty="0" err="1" smtClean="0"/>
              <a:t>Роуд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smtClean="0"/>
              <a:t>месте,  </a:t>
            </a:r>
            <a:r>
              <a:rPr lang="ru-RU" sz="2800" dirty="0" smtClean="0"/>
              <a:t>где </a:t>
            </a:r>
            <a:r>
              <a:rPr lang="ru-RU" sz="2800" dirty="0" smtClean="0"/>
              <a:t>он был заметен</a:t>
            </a:r>
            <a:r>
              <a:rPr lang="ru-RU" sz="2800" dirty="0" smtClean="0"/>
              <a:t>).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3. </a:t>
            </a:r>
            <a:r>
              <a:rPr lang="ru-RU" sz="2800" dirty="0" smtClean="0"/>
              <a:t>Недоработанная </a:t>
            </a:r>
            <a:r>
              <a:rPr lang="ru-RU" sz="2800" dirty="0" smtClean="0"/>
              <a:t>система взаимодействия с поставщиками.</a:t>
            </a:r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dirty="0" err="1" smtClean="0"/>
              <a:t>Вивьен</a:t>
            </a:r>
            <a:r>
              <a:rPr lang="ru-RU" sz="2800" dirty="0" smtClean="0"/>
              <a:t> </a:t>
            </a:r>
            <a:r>
              <a:rPr lang="ru-RU" sz="2800" dirty="0" smtClean="0"/>
              <a:t>сама сшила одежду для своего </a:t>
            </a:r>
            <a:r>
              <a:rPr lang="ru-RU" sz="2800" dirty="0" smtClean="0"/>
              <a:t>магазина).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53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активность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Бизнес Вивьен до сих пор не теряет популярности ,так как одежда и различные аксессуары – это способ </a:t>
            </a:r>
            <a:r>
              <a:rPr lang="ru-RU" dirty="0" smtClean="0"/>
              <a:t>выделиться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139" y="2921026"/>
            <a:ext cx="4959058" cy="3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49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активность бизнеса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Несмотря </a:t>
            </a:r>
            <a:r>
              <a:rPr lang="ru-RU" dirty="0" smtClean="0"/>
              <a:t>на </a:t>
            </a:r>
            <a:r>
              <a:rPr lang="ru-RU" dirty="0" smtClean="0"/>
              <a:t>возраст, </a:t>
            </a:r>
            <a:r>
              <a:rPr lang="ru-RU" dirty="0" smtClean="0"/>
              <a:t>Вивьен продолжает расширять бизнес, придумывать коллекции, учавствовать в показах мод.</a:t>
            </a:r>
          </a:p>
          <a:p>
            <a:r>
              <a:rPr lang="ru-RU" dirty="0" smtClean="0"/>
              <a:t>Вивьен </a:t>
            </a:r>
            <a:r>
              <a:rPr lang="ru-RU" dirty="0" err="1" smtClean="0"/>
              <a:t>Вествуд</a:t>
            </a:r>
            <a:r>
              <a:rPr lang="ru-RU" dirty="0" smtClean="0"/>
              <a:t> – яркий пример , чего </a:t>
            </a:r>
            <a:r>
              <a:rPr lang="ru-RU" smtClean="0"/>
              <a:t>можно </a:t>
            </a:r>
            <a:r>
              <a:rPr lang="ru-RU" smtClean="0"/>
              <a:t>добиться человек,  </a:t>
            </a:r>
            <a:r>
              <a:rPr lang="ru-RU" dirty="0" smtClean="0"/>
              <a:t>имея талант </a:t>
            </a:r>
            <a:r>
              <a:rPr lang="ru-RU" smtClean="0"/>
              <a:t>и </a:t>
            </a:r>
            <a:r>
              <a:rPr lang="ru-RU" smtClean="0"/>
              <a:t>целеустремлённость!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893" y="3514084"/>
            <a:ext cx="6054201" cy="30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45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411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Вивьен Вествуд- Дизайнер из Англии</vt:lpstr>
      <vt:lpstr>Как родился дизайнер</vt:lpstr>
      <vt:lpstr>Личные и профессиональные качества</vt:lpstr>
      <vt:lpstr>На пути к успеху </vt:lpstr>
      <vt:lpstr>На пути к успеху</vt:lpstr>
      <vt:lpstr>На пути к успеху</vt:lpstr>
      <vt:lpstr>Трудности в открытии бизнеса:  </vt:lpstr>
      <vt:lpstr>Социальная активность бизнеса</vt:lpstr>
      <vt:lpstr>Социальная активность бизнеса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Вивьен Вествуд- Дизайнер из Англии</dc:title>
  <dc:creator>ADMIN</dc:creator>
  <cp:lastModifiedBy>Пользователь Windows</cp:lastModifiedBy>
  <cp:revision>30</cp:revision>
  <dcterms:created xsi:type="dcterms:W3CDTF">2020-03-05T01:35:24Z</dcterms:created>
  <dcterms:modified xsi:type="dcterms:W3CDTF">2020-03-12T01:34:08Z</dcterms:modified>
</cp:coreProperties>
</file>